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9" r:id="rId3"/>
    <p:sldId id="274" r:id="rId4"/>
    <p:sldId id="261" r:id="rId5"/>
    <p:sldId id="262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63" d="100"/>
          <a:sy n="63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89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0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8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9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3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9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5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0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0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83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51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Blood in a test tube">
            <a:extLst>
              <a:ext uri="{FF2B5EF4-FFF2-40B4-BE49-F238E27FC236}">
                <a16:creationId xmlns:a16="http://schemas.microsoft.com/office/drawing/2014/main" id="{33EC301F-D2A3-D453-AA90-933FF8E87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5" r="23298" b="29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734E8-02EC-A30C-5A68-006BCE46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Geo-location clustering using K-means algorithm:</a:t>
            </a:r>
            <a:endParaRPr lang="en-US" sz="4800" b="1" dirty="0">
              <a:cs typeface="Calibri Light"/>
            </a:endParaRPr>
          </a:p>
          <a:p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99284-559A-409A-A572-1104B236B87C}"/>
              </a:ext>
            </a:extLst>
          </p:cNvPr>
          <p:cNvSpPr txBox="1"/>
          <p:nvPr/>
        </p:nvSpPr>
        <p:spPr>
          <a:xfrm>
            <a:off x="779930" y="461682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60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7AB7-AC6D-0245-23D0-B8B775E34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068" y="492443"/>
            <a:ext cx="5157787" cy="823912"/>
          </a:xfrm>
        </p:spPr>
        <p:txBody>
          <a:bodyPr/>
          <a:lstStyle/>
          <a:p>
            <a:r>
              <a:rPr lang="en-US" dirty="0"/>
              <a:t>DB </a:t>
            </a:r>
            <a:r>
              <a:rPr lang="en-US" dirty="0" err="1"/>
              <a:t>pedia</a:t>
            </a:r>
            <a:r>
              <a:rPr lang="en-US" dirty="0"/>
              <a:t> location data, Euclidean distance, k=4</a:t>
            </a:r>
          </a:p>
          <a:p>
            <a:endParaRPr lang="en-US" dirty="0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4A6E4289-A805-03B6-AD99-8BAA6F012F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148080"/>
            <a:ext cx="5733415" cy="443715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D835-D916-84BA-64CB-D459EB782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1080" y="492443"/>
            <a:ext cx="5183188" cy="823912"/>
          </a:xfrm>
        </p:spPr>
        <p:txBody>
          <a:bodyPr/>
          <a:lstStyle/>
          <a:p>
            <a:r>
              <a:rPr lang="en-US" dirty="0"/>
              <a:t>DB </a:t>
            </a:r>
            <a:r>
              <a:rPr lang="en-US" dirty="0" err="1"/>
              <a:t>pedia</a:t>
            </a:r>
            <a:r>
              <a:rPr lang="en-US" dirty="0"/>
              <a:t> location data, great-circle distance, k=4</a:t>
            </a:r>
          </a:p>
          <a:p>
            <a:endParaRPr lang="en-US" dirty="0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E755E9A3-9F78-15E9-6109-30B49ECBAF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48080"/>
            <a:ext cx="5867400" cy="4439472"/>
          </a:xfrm>
        </p:spPr>
      </p:pic>
    </p:spTree>
    <p:extLst>
      <p:ext uri="{BB962C8B-B14F-4D97-AF65-F5344CB8AC3E}">
        <p14:creationId xmlns:p14="http://schemas.microsoft.com/office/powerpoint/2010/main" val="147354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128DD-A904-B225-D19E-51E73363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508" y="522923"/>
            <a:ext cx="5157787" cy="823912"/>
          </a:xfrm>
        </p:spPr>
        <p:txBody>
          <a:bodyPr/>
          <a:lstStyle/>
          <a:p>
            <a:r>
              <a:rPr lang="en-US" dirty="0"/>
              <a:t>DB </a:t>
            </a:r>
            <a:r>
              <a:rPr lang="en-US" dirty="0" err="1"/>
              <a:t>pedia</a:t>
            </a:r>
            <a:r>
              <a:rPr lang="en-US" dirty="0"/>
              <a:t> location data, Euclidean distance, k=6</a:t>
            </a:r>
          </a:p>
          <a:p>
            <a:endParaRPr lang="en-US" dirty="0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CCC4FE3F-75C1-477B-6825-E0C5CE1E47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" y="1066801"/>
            <a:ext cx="5611495" cy="453551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21E03-266F-5D15-D021-4CA4FDE56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987" y="522923"/>
            <a:ext cx="5183188" cy="823912"/>
          </a:xfrm>
        </p:spPr>
        <p:txBody>
          <a:bodyPr/>
          <a:lstStyle/>
          <a:p>
            <a:r>
              <a:rPr lang="en-US" dirty="0"/>
              <a:t>DB </a:t>
            </a:r>
            <a:r>
              <a:rPr lang="en-US" dirty="0" err="1"/>
              <a:t>pedia</a:t>
            </a:r>
            <a:r>
              <a:rPr lang="en-US" dirty="0"/>
              <a:t> location data, great-circle distance, k=6</a:t>
            </a:r>
          </a:p>
          <a:p>
            <a:endParaRPr lang="en-US" dirty="0"/>
          </a:p>
        </p:txBody>
      </p:sp>
      <p:pic>
        <p:nvPicPr>
          <p:cNvPr id="12" name="Content Placeholder 11" descr="Map&#10;&#10;Description automatically generated">
            <a:extLst>
              <a:ext uri="{FF2B5EF4-FFF2-40B4-BE49-F238E27FC236}">
                <a16:creationId xmlns:a16="http://schemas.microsoft.com/office/drawing/2014/main" id="{C2138405-4ED0-EE59-34A6-D6E6395B3C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66801"/>
            <a:ext cx="5816600" cy="4618598"/>
          </a:xfrm>
        </p:spPr>
      </p:pic>
    </p:spTree>
    <p:extLst>
      <p:ext uri="{BB962C8B-B14F-4D97-AF65-F5344CB8AC3E}">
        <p14:creationId xmlns:p14="http://schemas.microsoft.com/office/powerpoint/2010/main" val="223372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6776-11F8-D114-A909-082D6E71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implementation in </a:t>
            </a:r>
            <a:r>
              <a:rPr lang="en-US" dirty="0" err="1"/>
              <a:t>pyspark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5360-F1BF-A102-0E6F-677E9867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Now , the data is in lat-long pairs to form the clusters.</a:t>
            </a:r>
          </a:p>
          <a:p>
            <a:r>
              <a:rPr lang="en-US" sz="1800" dirty="0"/>
              <a:t>We have considered two metric to calculate the distance .</a:t>
            </a:r>
          </a:p>
          <a:p>
            <a:pPr marL="0" indent="0">
              <a:buNone/>
            </a:pPr>
            <a:r>
              <a:rPr lang="en-US" sz="1800" dirty="0"/>
              <a:t>Euclidean</a:t>
            </a:r>
          </a:p>
          <a:p>
            <a:pPr marL="0" indent="0">
              <a:buNone/>
            </a:pPr>
            <a:r>
              <a:rPr lang="en-US" sz="1800" dirty="0"/>
              <a:t>Great Circle</a:t>
            </a:r>
          </a:p>
          <a:p>
            <a:r>
              <a:rPr lang="en-US" sz="1800" dirty="0"/>
              <a:t>We initialized the function by giving number of clusters  and computed the distance from each pair to the clusters and calculated the centroid</a:t>
            </a:r>
          </a:p>
          <a:p>
            <a:r>
              <a:rPr lang="en-US" sz="1800" dirty="0"/>
              <a:t>We performed an iterative process until the new and old centroids converge and number of iteration come to an end.</a:t>
            </a:r>
          </a:p>
          <a:p>
            <a:r>
              <a:rPr lang="en-US" sz="1800" dirty="0"/>
              <a:t>Now we got the new centroids which are the clusters of data.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6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, calendar&#10;&#10;Description automatically generated">
            <a:extLst>
              <a:ext uri="{FF2B5EF4-FFF2-40B4-BE49-F238E27FC236}">
                <a16:creationId xmlns:a16="http://schemas.microsoft.com/office/drawing/2014/main" id="{F531AC13-ED80-50B8-3087-9840A8D5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70" y="1498917"/>
            <a:ext cx="7212330" cy="48492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9B0C19-A7C8-FD04-2E87-35F587B9D8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00360" cy="782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4165973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A31BF-4A5A-D9A5-7A38-596D52BD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669941" cy="54077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cs typeface="Calibri Light"/>
              </a:rPr>
              <a:t>Conclusion</a:t>
            </a:r>
            <a:endParaRPr lang="en-US" sz="4000" b="1" kern="12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04C16-8A72-4B10-139E-E3C821BAD09E}"/>
              </a:ext>
            </a:extLst>
          </p:cNvPr>
          <p:cNvSpPr txBox="1"/>
          <p:nvPr/>
        </p:nvSpPr>
        <p:spPr>
          <a:xfrm>
            <a:off x="5358384" y="640081"/>
            <a:ext cx="6024654" cy="5257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19B81-AEBC-A97F-E4B4-758F69C83E1C}"/>
              </a:ext>
            </a:extLst>
          </p:cNvPr>
          <p:cNvSpPr txBox="1"/>
          <p:nvPr/>
        </p:nvSpPr>
        <p:spPr>
          <a:xfrm>
            <a:off x="5172636" y="564776"/>
            <a:ext cx="620357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By analyzing the above results  ,there is a relationship between time and persist.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Up on observing , we found that certain k values are not perfect , some are overlapped 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K mean may be reliable for this ,but it may not be robust enough for others.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854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A31BF-4A5A-D9A5-7A38-596D52BD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 Light"/>
              </a:rPr>
              <a:t>What is K means? 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04C16-8A72-4B10-139E-E3C821BAD09E}"/>
              </a:ext>
            </a:extLst>
          </p:cNvPr>
          <p:cNvSpPr txBox="1"/>
          <p:nvPr/>
        </p:nvSpPr>
        <p:spPr>
          <a:xfrm>
            <a:off x="5358384" y="640081"/>
            <a:ext cx="6024654" cy="5257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C55644-7E80-B9EE-0A11-E5F1CC2849DE}"/>
              </a:ext>
            </a:extLst>
          </p:cNvPr>
          <p:cNvSpPr txBox="1"/>
          <p:nvPr/>
        </p:nvSpPr>
        <p:spPr>
          <a:xfrm>
            <a:off x="5110645" y="414607"/>
            <a:ext cx="7180729" cy="60324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K-means is an unsupervised clustering  algorithm.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Clustering is a method of isolating the population or data points, gathering them into various clusters based on likeness and uniqueness between them.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 It's helps in deciding the characteristic gathering among the unlabeled pieces of information.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Applications:-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Customer segmentation</a:t>
            </a:r>
            <a:endParaRPr lang="en-US" dirty="0">
              <a:ea typeface="Calibri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Image grouping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search results clustering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6756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D32EB4-A6C7-4844-4CEE-A79E2F6E3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19" y="288925"/>
            <a:ext cx="9489441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60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A31BF-4A5A-D9A5-7A38-596D52BD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 Light"/>
              </a:rPr>
              <a:t>Environment Setup</a:t>
            </a:r>
            <a:endParaRPr lang="en-US" b="1" kern="12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04C16-8A72-4B10-139E-E3C821BAD09E}"/>
              </a:ext>
            </a:extLst>
          </p:cNvPr>
          <p:cNvSpPr txBox="1"/>
          <p:nvPr/>
        </p:nvSpPr>
        <p:spPr>
          <a:xfrm>
            <a:off x="5358384" y="640081"/>
            <a:ext cx="6024654" cy="5257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C55644-7E80-B9EE-0A11-E5F1CC2849DE}"/>
              </a:ext>
            </a:extLst>
          </p:cNvPr>
          <p:cNvSpPr txBox="1"/>
          <p:nvPr/>
        </p:nvSpPr>
        <p:spPr>
          <a:xfrm>
            <a:off x="5076697" y="493673"/>
            <a:ext cx="6741459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1600" dirty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We used AWS to create an s3 bucket and loaded all the data.</a:t>
            </a:r>
            <a:endParaRPr lang="en-US" sz="1600" dirty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Created EC2 key pair and SPARK cluster.</a:t>
            </a:r>
            <a:endParaRPr lang="en-US" sz="1600" dirty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Accessed the application by adding SSH22 and custom TCP 8888 ports.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Later we installed jupyter by using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We exported the </a:t>
            </a:r>
            <a:r>
              <a:rPr lang="en-US" dirty="0" err="1"/>
              <a:t>pyspark</a:t>
            </a:r>
            <a:r>
              <a:rPr lang="en-US" dirty="0"/>
              <a:t> driver file and set this driver file location of 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With the help of </a:t>
            </a:r>
            <a:r>
              <a:rPr lang="en-US" dirty="0" err="1"/>
              <a:t>pyspark</a:t>
            </a:r>
            <a:r>
              <a:rPr lang="en-US" dirty="0"/>
              <a:t> command accessed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ob</a:t>
            </a:r>
            <a:r>
              <a:rPr lang="en-US" dirty="0"/>
              <a:t> the port 8888</a:t>
            </a:r>
            <a:br>
              <a:rPr lang="en-US" dirty="0"/>
            </a:b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 panose="020F0502020204030204"/>
            </a:endParaRPr>
          </a:p>
          <a:p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38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A31BF-4A5A-D9A5-7A38-596D52BD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  </a:t>
            </a:r>
            <a:endParaRPr lang="en-US" sz="4000" b="1" kern="12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04C16-8A72-4B10-139E-E3C821BAD09E}"/>
              </a:ext>
            </a:extLst>
          </p:cNvPr>
          <p:cNvSpPr txBox="1"/>
          <p:nvPr/>
        </p:nvSpPr>
        <p:spPr>
          <a:xfrm>
            <a:off x="5358384" y="640081"/>
            <a:ext cx="6024654" cy="5257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C55644-7E80-B9EE-0A11-E5F1CC2849DE}"/>
              </a:ext>
            </a:extLst>
          </p:cNvPr>
          <p:cNvSpPr txBox="1"/>
          <p:nvPr/>
        </p:nvSpPr>
        <p:spPr>
          <a:xfrm>
            <a:off x="5091393" y="619241"/>
            <a:ext cx="6741459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i="0" dirty="0">
                <a:effectLst/>
              </a:rPr>
              <a:t>To perform a cluster analysis, generally, the data should be prepared as follows:</a:t>
            </a:r>
          </a:p>
          <a:p>
            <a:pPr algn="l">
              <a:buFont typeface="+mj-lt"/>
              <a:buAutoNum type="arabicPeriod"/>
            </a:pPr>
            <a:r>
              <a:rPr lang="en-US" sz="1600" i="0" dirty="0">
                <a:effectLst/>
              </a:rPr>
              <a:t>Rows are observations (individuals) and columns are variables</a:t>
            </a:r>
          </a:p>
          <a:p>
            <a:pPr algn="l">
              <a:buFont typeface="+mj-lt"/>
              <a:buAutoNum type="arabicPeriod"/>
            </a:pPr>
            <a:r>
              <a:rPr lang="en-US" sz="1600" i="0" dirty="0">
                <a:effectLst/>
              </a:rPr>
              <a:t>Any missing value in the data must be removed or estimated.</a:t>
            </a:r>
          </a:p>
          <a:p>
            <a:pPr algn="l">
              <a:buFont typeface="+mj-lt"/>
              <a:buAutoNum type="arabicPeriod"/>
            </a:pPr>
            <a:r>
              <a:rPr lang="en-US" sz="1600" i="0" dirty="0">
                <a:effectLst/>
              </a:rPr>
              <a:t>The data must be standardized (i.e., scaled) to make variables comparable.</a:t>
            </a:r>
          </a:p>
          <a:p>
            <a:endParaRPr lang="en-US" sz="16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1600" dirty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Uploaded and loaded the datasets in to the s3 bucket</a:t>
            </a:r>
            <a:endParaRPr lang="en-US" sz="1600" dirty="0">
              <a:ea typeface="Calibri" panose="020F0502020204030204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ea typeface="Calibri" panose="020F0502020204030204"/>
                <a:cs typeface="Calibri"/>
              </a:rPr>
              <a:t>We analyzed each datasets and </a:t>
            </a:r>
            <a:r>
              <a:rPr lang="en-US" sz="1600" dirty="0">
                <a:ea typeface="+mn-lt"/>
                <a:cs typeface="+mn-lt"/>
              </a:rPr>
              <a:t>splitted </a:t>
            </a:r>
            <a:r>
              <a:rPr lang="en-US" sz="1600" dirty="0">
                <a:ea typeface="Calibri"/>
                <a:cs typeface="Calibri" panose="020F0502020204030204"/>
              </a:rPr>
              <a:t>the data in to training and testing data.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ea typeface="Calibri"/>
                <a:cs typeface="Calibri" panose="020F0502020204030204"/>
              </a:rPr>
              <a:t>Later we performed data cleaning which involved removing unnecessary data.</a:t>
            </a:r>
          </a:p>
          <a:p>
            <a:pPr marL="285750" indent="-285750" algn="just">
              <a:buFont typeface="Arial"/>
              <a:buChar char="•"/>
            </a:pPr>
            <a:endParaRPr lang="en-US" sz="1600" dirty="0">
              <a:ea typeface="Calibri"/>
              <a:cs typeface="Calibri" panose="020F0502020204030204"/>
            </a:endParaRPr>
          </a:p>
          <a:p>
            <a:pPr algn="just"/>
            <a:r>
              <a:rPr lang="en-US" sz="1600" dirty="0">
                <a:ea typeface="Calibri"/>
                <a:cs typeface="Calibri" panose="020F0502020204030204"/>
              </a:rPr>
              <a:t>We have used device status preparation, synthetic clustering preparation and DB </a:t>
            </a:r>
            <a:r>
              <a:rPr lang="en-US" sz="1600" dirty="0" err="1">
                <a:ea typeface="Calibri"/>
                <a:cs typeface="Calibri" panose="020F0502020204030204"/>
              </a:rPr>
              <a:t>pedia</a:t>
            </a:r>
            <a:r>
              <a:rPr lang="en-US" sz="1600" dirty="0">
                <a:ea typeface="Calibri"/>
                <a:cs typeface="Calibri" panose="020F0502020204030204"/>
              </a:rPr>
              <a:t> location data preparation and also done the visualizations for them.</a:t>
            </a:r>
          </a:p>
          <a:p>
            <a:pPr algn="just"/>
            <a:endParaRPr lang="en-US" sz="1600" dirty="0">
              <a:ea typeface="Calibri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en-US" sz="1600" dirty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ea typeface="Calibri"/>
              <a:cs typeface="Calibri" panose="020F0502020204030204"/>
            </a:endParaRPr>
          </a:p>
          <a:p>
            <a:endParaRPr lang="en-US" sz="1600" dirty="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ea typeface="Calibri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60A4BB-D218-AFB7-8663-30205004C6A6}"/>
              </a:ext>
            </a:extLst>
          </p:cNvPr>
          <p:cNvSpPr txBox="1">
            <a:spLocks/>
          </p:cNvSpPr>
          <p:nvPr/>
        </p:nvSpPr>
        <p:spPr>
          <a:xfrm>
            <a:off x="957072" y="792480"/>
            <a:ext cx="3282696" cy="525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cs typeface="Calibri Light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88728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4C71-76F8-E24A-3FA6-A1F8422E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151766"/>
            <a:ext cx="10170160" cy="823912"/>
          </a:xfrm>
        </p:spPr>
        <p:txBody>
          <a:bodyPr>
            <a:normAutofit/>
          </a:bodyPr>
          <a:lstStyle/>
          <a:p>
            <a:r>
              <a:rPr lang="en-US" sz="2400" b="1" dirty="0"/>
              <a:t>EUCLIDEAN DISTANCE, GREAT-CIRCLE DISTANCE, K-VALUES: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EDB5-8EAC-FA97-30C1-90171239E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141" y="702477"/>
            <a:ext cx="5160962" cy="10725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Device data location, Euclidean distance, k=5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45F45B48-B7EA-08D3-516D-7020D333E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" y="2346960"/>
            <a:ext cx="5913905" cy="4064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04860-FFAB-0ADA-2E43-D0A3FE029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482574"/>
            <a:ext cx="5160961" cy="5848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Device data location, great-circle distance, k=5</a:t>
            </a:r>
          </a:p>
          <a:p>
            <a:endParaRPr lang="en-US" dirty="0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D2A974E5-0889-83F3-A382-1C35E32C8E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94" y="2346960"/>
            <a:ext cx="5918945" cy="4064000"/>
          </a:xfrm>
        </p:spPr>
      </p:pic>
    </p:spTree>
    <p:extLst>
      <p:ext uri="{BB962C8B-B14F-4D97-AF65-F5344CB8AC3E}">
        <p14:creationId xmlns:p14="http://schemas.microsoft.com/office/powerpoint/2010/main" val="245194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8967-74E0-0E61-D3B7-063BE9F4C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068" y="492443"/>
            <a:ext cx="5157787" cy="823912"/>
          </a:xfrm>
        </p:spPr>
        <p:txBody>
          <a:bodyPr/>
          <a:lstStyle/>
          <a:p>
            <a:r>
              <a:rPr lang="en-US" dirty="0"/>
              <a:t>Synthetic location data, Euclidean distance, k=2</a:t>
            </a:r>
          </a:p>
          <a:p>
            <a:endParaRPr lang="en-US" dirty="0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A36EC06B-D6E4-D1F0-33D7-E080ABBFC3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524001"/>
            <a:ext cx="5702935" cy="407199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21476-9F4D-41A5-F7F0-4D0DCC289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92443"/>
            <a:ext cx="5183188" cy="823912"/>
          </a:xfrm>
        </p:spPr>
        <p:txBody>
          <a:bodyPr/>
          <a:lstStyle/>
          <a:p>
            <a:r>
              <a:rPr lang="en-US" dirty="0"/>
              <a:t>Synthetic location data, great-circle distance, k=2</a:t>
            </a:r>
          </a:p>
          <a:p>
            <a:endParaRPr lang="en-US" dirty="0"/>
          </a:p>
        </p:txBody>
      </p:sp>
      <p:pic>
        <p:nvPicPr>
          <p:cNvPr id="12" name="Content Placeholder 11" descr="Map&#10;&#10;Description automatically generated">
            <a:extLst>
              <a:ext uri="{FF2B5EF4-FFF2-40B4-BE49-F238E27FC236}">
                <a16:creationId xmlns:a16="http://schemas.microsoft.com/office/drawing/2014/main" id="{332447B9-C393-C2BF-C7C4-6CCBE387EF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52880"/>
            <a:ext cx="5796280" cy="4178347"/>
          </a:xfrm>
        </p:spPr>
      </p:pic>
    </p:spTree>
    <p:extLst>
      <p:ext uri="{BB962C8B-B14F-4D97-AF65-F5344CB8AC3E}">
        <p14:creationId xmlns:p14="http://schemas.microsoft.com/office/powerpoint/2010/main" val="336817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BD394-F9AD-7ECC-1950-BF77D0365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348" y="668337"/>
            <a:ext cx="5157787" cy="823912"/>
          </a:xfrm>
        </p:spPr>
        <p:txBody>
          <a:bodyPr/>
          <a:lstStyle/>
          <a:p>
            <a:r>
              <a:rPr lang="en-US" dirty="0"/>
              <a:t>Synthetic location data, Euclidean distance, k=4</a:t>
            </a:r>
          </a:p>
          <a:p>
            <a:endParaRPr lang="en-US" dirty="0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6A787B63-6D65-F7AD-2788-9CBC7199F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198881"/>
            <a:ext cx="5753735" cy="43925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56C47-E7D9-B48E-6780-66D7DE02E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0920" y="668337"/>
            <a:ext cx="5183188" cy="823912"/>
          </a:xfrm>
        </p:spPr>
        <p:txBody>
          <a:bodyPr/>
          <a:lstStyle/>
          <a:p>
            <a:r>
              <a:rPr lang="en-US" dirty="0"/>
              <a:t>Synthetic location data, great-circle distance, k=4</a:t>
            </a:r>
          </a:p>
          <a:p>
            <a:endParaRPr lang="en-US" dirty="0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6FC705F5-6A50-50D8-55E2-8ABE1C3A41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98882"/>
            <a:ext cx="5775960" cy="4413432"/>
          </a:xfrm>
        </p:spPr>
      </p:pic>
    </p:spTree>
    <p:extLst>
      <p:ext uri="{BB962C8B-B14F-4D97-AF65-F5344CB8AC3E}">
        <p14:creationId xmlns:p14="http://schemas.microsoft.com/office/powerpoint/2010/main" val="401196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68EB7-7B59-AD33-1777-293526E44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908" y="482283"/>
            <a:ext cx="5157787" cy="823912"/>
          </a:xfrm>
        </p:spPr>
        <p:txBody>
          <a:bodyPr/>
          <a:lstStyle/>
          <a:p>
            <a:r>
              <a:rPr lang="en-US" dirty="0"/>
              <a:t>DB </a:t>
            </a:r>
            <a:r>
              <a:rPr lang="en-US" dirty="0" err="1"/>
              <a:t>pedia</a:t>
            </a:r>
            <a:r>
              <a:rPr lang="en-US" dirty="0"/>
              <a:t> location data, Euclidean distance, k=2</a:t>
            </a:r>
          </a:p>
          <a:p>
            <a:endParaRPr lang="en-US" dirty="0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7CA33249-407E-50BE-2767-B81957FE5A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178560"/>
            <a:ext cx="5702935" cy="4430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5ACB0-7432-D8D9-EF2E-18AE376A7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9187" y="482283"/>
            <a:ext cx="5183188" cy="823912"/>
          </a:xfrm>
        </p:spPr>
        <p:txBody>
          <a:bodyPr/>
          <a:lstStyle/>
          <a:p>
            <a:r>
              <a:rPr lang="en-US" dirty="0"/>
              <a:t>DB </a:t>
            </a:r>
            <a:r>
              <a:rPr lang="en-US" dirty="0" err="1"/>
              <a:t>pedia</a:t>
            </a:r>
            <a:r>
              <a:rPr lang="en-US" dirty="0"/>
              <a:t> location data, great-circle distance, k=2</a:t>
            </a:r>
          </a:p>
          <a:p>
            <a:endParaRPr lang="en-US" dirty="0"/>
          </a:p>
        </p:txBody>
      </p:sp>
      <p:pic>
        <p:nvPicPr>
          <p:cNvPr id="14" name="Content Placeholder 13" descr="Map&#10;&#10;Description automatically generated">
            <a:extLst>
              <a:ext uri="{FF2B5EF4-FFF2-40B4-BE49-F238E27FC236}">
                <a16:creationId xmlns:a16="http://schemas.microsoft.com/office/drawing/2014/main" id="{2D10FE01-27C3-966E-378B-9B88B4DF5A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78561"/>
            <a:ext cx="5847080" cy="4468334"/>
          </a:xfrm>
        </p:spPr>
      </p:pic>
    </p:spTree>
    <p:extLst>
      <p:ext uri="{BB962C8B-B14F-4D97-AF65-F5344CB8AC3E}">
        <p14:creationId xmlns:p14="http://schemas.microsoft.com/office/powerpoint/2010/main" val="105368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</TotalTime>
  <Words>532</Words>
  <Application>Microsoft Office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Geo-location clustering using K-means algorithm: </vt:lpstr>
      <vt:lpstr>What is K means? </vt:lpstr>
      <vt:lpstr>PowerPoint Presentation</vt:lpstr>
      <vt:lpstr>Environment Setup</vt:lpstr>
      <vt:lpstr>  </vt:lpstr>
      <vt:lpstr>EUCLIDEAN DISTANCE, GREAT-CIRCLE DISTANCE, K-VALUES: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implementation in pyspark: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Srushti, Bhavana</cp:lastModifiedBy>
  <cp:revision>621</cp:revision>
  <dcterms:created xsi:type="dcterms:W3CDTF">2022-03-23T00:16:16Z</dcterms:created>
  <dcterms:modified xsi:type="dcterms:W3CDTF">2022-05-03T17:04:04Z</dcterms:modified>
</cp:coreProperties>
</file>